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-3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2021.02.16.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2021.02.16.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2021.02.16.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</a:rPr>
              <a:t>Református hitoktatás szervezője:</a:t>
            </a:r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Békéscsabai Református Egyházközség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végzik: 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Csomós Éva, Halász-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Venczák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szter, 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Tóth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atalin hitoktatók és</a:t>
            </a: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Marti Márta és Marti Miklós Nándor lelkipásztorok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1140</Words>
  <Application>Microsoft Office PowerPoint</Application>
  <PresentationFormat>Egyéni</PresentationFormat>
  <Paragraphs>159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BCSRE</cp:lastModifiedBy>
  <cp:revision>46</cp:revision>
  <dcterms:created xsi:type="dcterms:W3CDTF">2021-02-10T09:32:12Z</dcterms:created>
  <dcterms:modified xsi:type="dcterms:W3CDTF">2021-02-16T07:24:33Z</dcterms:modified>
</cp:coreProperties>
</file>